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2" r:id="rId5"/>
  </p:sldIdLst>
  <p:sldSz cx="12192000" cy="6858000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svart Ágnes" userId="f5e9f56b-b1ee-46ea-80d7-17a22ca75b06" providerId="ADAL" clId="{AE5B3B28-01E7-4D63-B2B5-988E98BDB2C5}"/>
    <pc:docChg chg="custSel modSld">
      <pc:chgData name="Osvart Ágnes" userId="f5e9f56b-b1ee-46ea-80d7-17a22ca75b06" providerId="ADAL" clId="{AE5B3B28-01E7-4D63-B2B5-988E98BDB2C5}" dt="2024-04-02T09:51:55.996" v="6" actId="21"/>
      <pc:docMkLst>
        <pc:docMk/>
      </pc:docMkLst>
      <pc:sldChg chg="delSp modSp mod">
        <pc:chgData name="Osvart Ágnes" userId="f5e9f56b-b1ee-46ea-80d7-17a22ca75b06" providerId="ADAL" clId="{AE5B3B28-01E7-4D63-B2B5-988E98BDB2C5}" dt="2024-04-02T09:51:55.996" v="6" actId="21"/>
        <pc:sldMkLst>
          <pc:docMk/>
          <pc:sldMk cId="2537209708" sldId="262"/>
        </pc:sldMkLst>
        <pc:spChg chg="del mod">
          <ac:chgData name="Osvart Ágnes" userId="f5e9f56b-b1ee-46ea-80d7-17a22ca75b06" providerId="ADAL" clId="{AE5B3B28-01E7-4D63-B2B5-988E98BDB2C5}" dt="2024-04-02T09:51:50.805" v="5" actId="21"/>
          <ac:spMkLst>
            <pc:docMk/>
            <pc:sldMk cId="2537209708" sldId="262"/>
            <ac:spMk id="16" creationId="{49B54890-804A-49FA-B9E1-481E578D7FFF}"/>
          </ac:spMkLst>
        </pc:spChg>
        <pc:cxnChg chg="del">
          <ac:chgData name="Osvart Ágnes" userId="f5e9f56b-b1ee-46ea-80d7-17a22ca75b06" providerId="ADAL" clId="{AE5B3B28-01E7-4D63-B2B5-988E98BDB2C5}" dt="2024-04-02T09:51:55.996" v="6" actId="21"/>
          <ac:cxnSpMkLst>
            <pc:docMk/>
            <pc:sldMk cId="2537209708" sldId="262"/>
            <ac:cxnSpMk id="178" creationId="{26508803-676A-479E-A0DA-CE1261FA751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6" tIns="45714" rIns="91426" bIns="45714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6" tIns="45714" rIns="91426" bIns="45714" rtlCol="0"/>
          <a:lstStyle>
            <a:lvl1pPr algn="r">
              <a:defRPr sz="1200"/>
            </a:lvl1pPr>
          </a:lstStyle>
          <a:p>
            <a:fld id="{5F7679E5-4C88-46E8-B81D-EC140459E34A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4" rIns="91426" bIns="45714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451" y="4776790"/>
            <a:ext cx="5438775" cy="3908425"/>
          </a:xfrm>
          <a:prstGeom prst="rect">
            <a:avLst/>
          </a:prstGeom>
        </p:spPr>
        <p:txBody>
          <a:bodyPr vert="horz" lIns="91426" tIns="45714" rIns="91426" bIns="45714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26" tIns="45714" rIns="91426" bIns="45714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26" tIns="45714" rIns="91426" bIns="45714" rtlCol="0" anchor="b"/>
          <a:lstStyle>
            <a:lvl1pPr algn="r">
              <a:defRPr sz="1200"/>
            </a:lvl1pPr>
          </a:lstStyle>
          <a:p>
            <a:fld id="{E8E4050E-06C8-4D59-9E62-5FB92EDBD0D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3109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8921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777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626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1647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7723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6964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7616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342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960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2531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01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572E8-AC96-4769-8FC1-6E7FB2C260D9}" type="datetimeFigureOut">
              <a:rPr lang="hu-HU" smtClean="0"/>
              <a:t>2024.04.02.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1778D-3040-48DF-8F64-D128E3585B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543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F0BD2A3-343E-466F-B26B-EC3E92CC4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351" y="269260"/>
            <a:ext cx="3988899" cy="396288"/>
          </a:xfrm>
        </p:spPr>
        <p:txBody>
          <a:bodyPr>
            <a:noAutofit/>
          </a:bodyPr>
          <a:lstStyle/>
          <a:p>
            <a:pPr algn="ctr"/>
            <a:r>
              <a:rPr lang="hu-HU" sz="1600" b="1" dirty="0">
                <a:cs typeface="Calibri Light"/>
              </a:rPr>
              <a:t>Klauzál Gábor Budafok-Tétényi Művelődési Központ és telephelyei</a:t>
            </a:r>
            <a:br>
              <a:rPr lang="hu-HU" sz="1600" b="1" dirty="0">
                <a:cs typeface="Calibri Light"/>
              </a:rPr>
            </a:br>
            <a:r>
              <a:rPr lang="hu-HU" sz="1600" b="1" dirty="0">
                <a:cs typeface="Calibri Light"/>
              </a:rPr>
              <a:t>Az intézmény szervezeti felépítése</a:t>
            </a:r>
            <a:endParaRPr lang="hu-HU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D1CFFC4E-B44E-4822-AF68-D657D050E807}"/>
              </a:ext>
            </a:extLst>
          </p:cNvPr>
          <p:cNvSpPr txBox="1"/>
          <p:nvPr/>
        </p:nvSpPr>
        <p:spPr>
          <a:xfrm>
            <a:off x="1156874" y="2672189"/>
            <a:ext cx="1800000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400" dirty="0"/>
              <a:t>Közművelődési csoportvezető</a:t>
            </a:r>
            <a:endParaRPr lang="hu-HU" sz="1400" dirty="0">
              <a:cs typeface="Calibri"/>
            </a:endParaRP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D988BC0E-8626-4B50-BCA2-28D0DDC35620}"/>
              </a:ext>
            </a:extLst>
          </p:cNvPr>
          <p:cNvSpPr txBox="1"/>
          <p:nvPr/>
        </p:nvSpPr>
        <p:spPr>
          <a:xfrm>
            <a:off x="382234" y="5425837"/>
            <a:ext cx="14400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Zenei</a:t>
            </a:r>
            <a:r>
              <a:rPr lang="hu-HU" dirty="0">
                <a:cs typeface="Calibri"/>
              </a:rPr>
              <a:t> </a:t>
            </a:r>
            <a:r>
              <a:rPr lang="hu-HU" sz="1200" dirty="0">
                <a:cs typeface="Calibri"/>
              </a:rPr>
              <a:t>referens</a:t>
            </a:r>
          </a:p>
        </p:txBody>
      </p:sp>
      <p:cxnSp>
        <p:nvCxnSpPr>
          <p:cNvPr id="28" name="Egyenes összekötő 27">
            <a:extLst>
              <a:ext uri="{FF2B5EF4-FFF2-40B4-BE49-F238E27FC236}">
                <a16:creationId xmlns:a16="http://schemas.microsoft.com/office/drawing/2014/main" id="{0CCA37D3-950B-48B0-B75A-0447C9FEEC25}"/>
              </a:ext>
            </a:extLst>
          </p:cNvPr>
          <p:cNvCxnSpPr>
            <a:cxnSpLocks/>
          </p:cNvCxnSpPr>
          <p:nvPr/>
        </p:nvCxnSpPr>
        <p:spPr>
          <a:xfrm flipV="1">
            <a:off x="2075753" y="4431525"/>
            <a:ext cx="0" cy="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gyenes összekötő nyíllal 44">
            <a:extLst>
              <a:ext uri="{FF2B5EF4-FFF2-40B4-BE49-F238E27FC236}">
                <a16:creationId xmlns:a16="http://schemas.microsoft.com/office/drawing/2014/main" id="{8B51CAE9-0C30-427A-849D-F9027CEFAE57}"/>
              </a:ext>
            </a:extLst>
          </p:cNvPr>
          <p:cNvCxnSpPr>
            <a:cxnSpLocks/>
          </p:cNvCxnSpPr>
          <p:nvPr/>
        </p:nvCxnSpPr>
        <p:spPr>
          <a:xfrm>
            <a:off x="2239924" y="1771137"/>
            <a:ext cx="8021" cy="801833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7" name="Egyenes összekötő nyíllal 46">
            <a:extLst>
              <a:ext uri="{FF2B5EF4-FFF2-40B4-BE49-F238E27FC236}">
                <a16:creationId xmlns:a16="http://schemas.microsoft.com/office/drawing/2014/main" id="{352A8133-926B-459C-B14D-961EE46730EE}"/>
              </a:ext>
            </a:extLst>
          </p:cNvPr>
          <p:cNvCxnSpPr>
            <a:cxnSpLocks/>
          </p:cNvCxnSpPr>
          <p:nvPr/>
        </p:nvCxnSpPr>
        <p:spPr>
          <a:xfrm flipH="1">
            <a:off x="9423817" y="1623799"/>
            <a:ext cx="0" cy="27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gyenes összekötő nyíllal 47">
            <a:extLst>
              <a:ext uri="{FF2B5EF4-FFF2-40B4-BE49-F238E27FC236}">
                <a16:creationId xmlns:a16="http://schemas.microsoft.com/office/drawing/2014/main" id="{AC22E959-A738-4AD2-8267-C5920BA3F8E4}"/>
              </a:ext>
            </a:extLst>
          </p:cNvPr>
          <p:cNvCxnSpPr>
            <a:cxnSpLocks/>
          </p:cNvCxnSpPr>
          <p:nvPr/>
        </p:nvCxnSpPr>
        <p:spPr>
          <a:xfrm>
            <a:off x="9006898" y="1126454"/>
            <a:ext cx="0" cy="339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gyenes összekötő nyíllal 48">
            <a:extLst>
              <a:ext uri="{FF2B5EF4-FFF2-40B4-BE49-F238E27FC236}">
                <a16:creationId xmlns:a16="http://schemas.microsoft.com/office/drawing/2014/main" id="{047B08C7-102C-4499-9698-A03F8D93DC7D}"/>
              </a:ext>
            </a:extLst>
          </p:cNvPr>
          <p:cNvCxnSpPr>
            <a:cxnSpLocks/>
          </p:cNvCxnSpPr>
          <p:nvPr/>
        </p:nvCxnSpPr>
        <p:spPr>
          <a:xfrm>
            <a:off x="8338932" y="1623798"/>
            <a:ext cx="0" cy="322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nyíllal 35">
            <a:extLst>
              <a:ext uri="{FF2B5EF4-FFF2-40B4-BE49-F238E27FC236}">
                <a16:creationId xmlns:a16="http://schemas.microsoft.com/office/drawing/2014/main" id="{899E1E33-9A65-4767-861C-DF8351E4B03B}"/>
              </a:ext>
            </a:extLst>
          </p:cNvPr>
          <p:cNvCxnSpPr>
            <a:cxnSpLocks/>
          </p:cNvCxnSpPr>
          <p:nvPr/>
        </p:nvCxnSpPr>
        <p:spPr>
          <a:xfrm>
            <a:off x="7880336" y="2950223"/>
            <a:ext cx="0" cy="245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nyíllal 42">
            <a:extLst>
              <a:ext uri="{FF2B5EF4-FFF2-40B4-BE49-F238E27FC236}">
                <a16:creationId xmlns:a16="http://schemas.microsoft.com/office/drawing/2014/main" id="{526332C2-BC16-43B2-ACCC-AB96D4905487}"/>
              </a:ext>
            </a:extLst>
          </p:cNvPr>
          <p:cNvCxnSpPr>
            <a:cxnSpLocks/>
          </p:cNvCxnSpPr>
          <p:nvPr/>
        </p:nvCxnSpPr>
        <p:spPr>
          <a:xfrm flipH="1">
            <a:off x="2243444" y="2550581"/>
            <a:ext cx="4501" cy="150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gyenes összekötő 50">
            <a:extLst>
              <a:ext uri="{FF2B5EF4-FFF2-40B4-BE49-F238E27FC236}">
                <a16:creationId xmlns:a16="http://schemas.microsoft.com/office/drawing/2014/main" id="{CC931832-81EB-4C2B-B741-4CF1360B6EF8}"/>
              </a:ext>
            </a:extLst>
          </p:cNvPr>
          <p:cNvCxnSpPr>
            <a:cxnSpLocks/>
          </p:cNvCxnSpPr>
          <p:nvPr/>
        </p:nvCxnSpPr>
        <p:spPr>
          <a:xfrm>
            <a:off x="4013509" y="3411151"/>
            <a:ext cx="8028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gyenes összekötő 51">
            <a:extLst>
              <a:ext uri="{FF2B5EF4-FFF2-40B4-BE49-F238E27FC236}">
                <a16:creationId xmlns:a16="http://schemas.microsoft.com/office/drawing/2014/main" id="{AEC87D76-A76B-44BA-AC0B-16C0EFA4C233}"/>
              </a:ext>
            </a:extLst>
          </p:cNvPr>
          <p:cNvCxnSpPr>
            <a:cxnSpLocks/>
          </p:cNvCxnSpPr>
          <p:nvPr/>
        </p:nvCxnSpPr>
        <p:spPr>
          <a:xfrm flipV="1">
            <a:off x="2230388" y="1738619"/>
            <a:ext cx="5714500" cy="13334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4" name="Egyenes összekötő nyíllal 53">
            <a:extLst>
              <a:ext uri="{FF2B5EF4-FFF2-40B4-BE49-F238E27FC236}">
                <a16:creationId xmlns:a16="http://schemas.microsoft.com/office/drawing/2014/main" id="{266D3B3B-E682-4F5A-82AF-514A9C506EFE}"/>
              </a:ext>
            </a:extLst>
          </p:cNvPr>
          <p:cNvCxnSpPr>
            <a:cxnSpLocks/>
          </p:cNvCxnSpPr>
          <p:nvPr/>
        </p:nvCxnSpPr>
        <p:spPr>
          <a:xfrm>
            <a:off x="3899971" y="2782406"/>
            <a:ext cx="0" cy="413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gyenes összekötő 72">
            <a:extLst>
              <a:ext uri="{FF2B5EF4-FFF2-40B4-BE49-F238E27FC236}">
                <a16:creationId xmlns:a16="http://schemas.microsoft.com/office/drawing/2014/main" id="{874705F7-3740-4E33-93CE-E86888025079}"/>
              </a:ext>
            </a:extLst>
          </p:cNvPr>
          <p:cNvCxnSpPr>
            <a:cxnSpLocks/>
          </p:cNvCxnSpPr>
          <p:nvPr/>
        </p:nvCxnSpPr>
        <p:spPr>
          <a:xfrm>
            <a:off x="4013509" y="3406371"/>
            <a:ext cx="0" cy="1143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Egyenes összekötő 123">
            <a:extLst>
              <a:ext uri="{FF2B5EF4-FFF2-40B4-BE49-F238E27FC236}">
                <a16:creationId xmlns:a16="http://schemas.microsoft.com/office/drawing/2014/main" id="{C4EC3AA0-C659-4584-A4D6-1125F41BAE9F}"/>
              </a:ext>
            </a:extLst>
          </p:cNvPr>
          <p:cNvCxnSpPr>
            <a:cxnSpLocks/>
          </p:cNvCxnSpPr>
          <p:nvPr/>
        </p:nvCxnSpPr>
        <p:spPr>
          <a:xfrm flipH="1">
            <a:off x="1999254" y="3084752"/>
            <a:ext cx="28286" cy="25469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gyenes összekötő 126">
            <a:extLst>
              <a:ext uri="{FF2B5EF4-FFF2-40B4-BE49-F238E27FC236}">
                <a16:creationId xmlns:a16="http://schemas.microsoft.com/office/drawing/2014/main" id="{2530494D-3BDD-48D9-9220-4B779B2D9C4D}"/>
              </a:ext>
            </a:extLst>
          </p:cNvPr>
          <p:cNvCxnSpPr>
            <a:cxnSpLocks/>
          </p:cNvCxnSpPr>
          <p:nvPr/>
        </p:nvCxnSpPr>
        <p:spPr>
          <a:xfrm>
            <a:off x="7067550" y="2421494"/>
            <a:ext cx="3790950" cy="149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Szövegdoboz 91">
            <a:extLst>
              <a:ext uri="{FF2B5EF4-FFF2-40B4-BE49-F238E27FC236}">
                <a16:creationId xmlns:a16="http://schemas.microsoft.com/office/drawing/2014/main" id="{238958EF-B48A-4CFE-BC35-D65929B7ADBC}"/>
              </a:ext>
            </a:extLst>
          </p:cNvPr>
          <p:cNvSpPr txBox="1"/>
          <p:nvPr/>
        </p:nvSpPr>
        <p:spPr>
          <a:xfrm>
            <a:off x="382234" y="4220772"/>
            <a:ext cx="144000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Művészeti</a:t>
            </a:r>
            <a:r>
              <a:rPr lang="hu-HU" dirty="0">
                <a:cs typeface="Calibri"/>
              </a:rPr>
              <a:t> </a:t>
            </a:r>
            <a:r>
              <a:rPr lang="hu-HU" sz="1200" dirty="0">
                <a:cs typeface="Calibri"/>
              </a:rPr>
              <a:t>referens</a:t>
            </a:r>
          </a:p>
        </p:txBody>
      </p:sp>
      <p:sp>
        <p:nvSpPr>
          <p:cNvPr id="98" name="Szövegdoboz 97">
            <a:extLst>
              <a:ext uri="{FF2B5EF4-FFF2-40B4-BE49-F238E27FC236}">
                <a16:creationId xmlns:a16="http://schemas.microsoft.com/office/drawing/2014/main" id="{A048FC4B-C924-4255-AB40-5CE654D8F39D}"/>
              </a:ext>
            </a:extLst>
          </p:cNvPr>
          <p:cNvSpPr txBox="1"/>
          <p:nvPr/>
        </p:nvSpPr>
        <p:spPr>
          <a:xfrm>
            <a:off x="382234" y="4736165"/>
            <a:ext cx="1440000" cy="5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Tanfolyamok terem-bérek</a:t>
            </a:r>
            <a:r>
              <a:rPr lang="hu-HU" dirty="0">
                <a:cs typeface="Calibri"/>
              </a:rPr>
              <a:t> </a:t>
            </a:r>
            <a:r>
              <a:rPr lang="hu-HU" sz="1200" dirty="0">
                <a:cs typeface="Calibri"/>
              </a:rPr>
              <a:t>referense</a:t>
            </a:r>
          </a:p>
        </p:txBody>
      </p:sp>
      <p:sp>
        <p:nvSpPr>
          <p:cNvPr id="99" name="Szövegdoboz 98">
            <a:extLst>
              <a:ext uri="{FF2B5EF4-FFF2-40B4-BE49-F238E27FC236}">
                <a16:creationId xmlns:a16="http://schemas.microsoft.com/office/drawing/2014/main" id="{BCD86EA1-C87F-4EAD-90DC-4B4B2C369332}"/>
              </a:ext>
            </a:extLst>
          </p:cNvPr>
          <p:cNvSpPr txBox="1"/>
          <p:nvPr/>
        </p:nvSpPr>
        <p:spPr>
          <a:xfrm>
            <a:off x="382234" y="3576738"/>
            <a:ext cx="1440000" cy="5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Gyerek és ifjúsági programok</a:t>
            </a:r>
            <a:r>
              <a:rPr lang="hu-HU" dirty="0">
                <a:cs typeface="Calibri"/>
              </a:rPr>
              <a:t> </a:t>
            </a:r>
            <a:r>
              <a:rPr lang="hu-HU" sz="1200" dirty="0">
                <a:cs typeface="Calibri"/>
              </a:rPr>
              <a:t>referense</a:t>
            </a:r>
          </a:p>
        </p:txBody>
      </p:sp>
      <p:sp>
        <p:nvSpPr>
          <p:cNvPr id="110" name="Szövegdoboz 109">
            <a:extLst>
              <a:ext uri="{FF2B5EF4-FFF2-40B4-BE49-F238E27FC236}">
                <a16:creationId xmlns:a16="http://schemas.microsoft.com/office/drawing/2014/main" id="{164E3D2E-4A64-43CA-9816-0E3AFC7A64D6}"/>
              </a:ext>
            </a:extLst>
          </p:cNvPr>
          <p:cNvSpPr txBox="1"/>
          <p:nvPr/>
        </p:nvSpPr>
        <p:spPr>
          <a:xfrm>
            <a:off x="2244419" y="3581044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Művelődésszervező</a:t>
            </a:r>
          </a:p>
        </p:txBody>
      </p:sp>
      <p:sp>
        <p:nvSpPr>
          <p:cNvPr id="111" name="Szövegdoboz 110">
            <a:extLst>
              <a:ext uri="{FF2B5EF4-FFF2-40B4-BE49-F238E27FC236}">
                <a16:creationId xmlns:a16="http://schemas.microsoft.com/office/drawing/2014/main" id="{DF580998-8197-4BB4-ABB5-7FE9FDC71AE4}"/>
              </a:ext>
            </a:extLst>
          </p:cNvPr>
          <p:cNvSpPr txBox="1"/>
          <p:nvPr/>
        </p:nvSpPr>
        <p:spPr>
          <a:xfrm>
            <a:off x="2244419" y="3992619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Programszervező</a:t>
            </a:r>
          </a:p>
        </p:txBody>
      </p:sp>
      <p:sp>
        <p:nvSpPr>
          <p:cNvPr id="112" name="Szövegdoboz 111">
            <a:extLst>
              <a:ext uri="{FF2B5EF4-FFF2-40B4-BE49-F238E27FC236}">
                <a16:creationId xmlns:a16="http://schemas.microsoft.com/office/drawing/2014/main" id="{BCAE4425-30A8-4C71-9E4A-6ACFFD705D1A}"/>
              </a:ext>
            </a:extLst>
          </p:cNvPr>
          <p:cNvSpPr txBox="1"/>
          <p:nvPr/>
        </p:nvSpPr>
        <p:spPr>
          <a:xfrm>
            <a:off x="2244419" y="4780190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Múzeumi referens</a:t>
            </a:r>
          </a:p>
        </p:txBody>
      </p:sp>
      <p:sp>
        <p:nvSpPr>
          <p:cNvPr id="114" name="Szövegdoboz 113">
            <a:extLst>
              <a:ext uri="{FF2B5EF4-FFF2-40B4-BE49-F238E27FC236}">
                <a16:creationId xmlns:a16="http://schemas.microsoft.com/office/drawing/2014/main" id="{A424F270-0D3F-4E6F-81F4-4D1ED7ED28CD}"/>
              </a:ext>
            </a:extLst>
          </p:cNvPr>
          <p:cNvSpPr txBox="1"/>
          <p:nvPr/>
        </p:nvSpPr>
        <p:spPr>
          <a:xfrm>
            <a:off x="2244419" y="5188427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Kiállításkezelő</a:t>
            </a:r>
          </a:p>
        </p:txBody>
      </p:sp>
      <p:sp>
        <p:nvSpPr>
          <p:cNvPr id="117" name="Szövegdoboz 116">
            <a:extLst>
              <a:ext uri="{FF2B5EF4-FFF2-40B4-BE49-F238E27FC236}">
                <a16:creationId xmlns:a16="http://schemas.microsoft.com/office/drawing/2014/main" id="{E9DC22E3-CB51-41E9-B187-A00DE25562BF}"/>
              </a:ext>
            </a:extLst>
          </p:cNvPr>
          <p:cNvSpPr txBox="1"/>
          <p:nvPr/>
        </p:nvSpPr>
        <p:spPr>
          <a:xfrm>
            <a:off x="4245655" y="3581044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Grafikus</a:t>
            </a:r>
          </a:p>
        </p:txBody>
      </p:sp>
      <p:sp>
        <p:nvSpPr>
          <p:cNvPr id="118" name="Szövegdoboz 117">
            <a:extLst>
              <a:ext uri="{FF2B5EF4-FFF2-40B4-BE49-F238E27FC236}">
                <a16:creationId xmlns:a16="http://schemas.microsoft.com/office/drawing/2014/main" id="{DC7B0371-2212-4CF8-B2F2-306801C49D94}"/>
              </a:ext>
            </a:extLst>
          </p:cNvPr>
          <p:cNvSpPr txBox="1"/>
          <p:nvPr/>
        </p:nvSpPr>
        <p:spPr>
          <a:xfrm>
            <a:off x="4245655" y="3992619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Recepciós 1</a:t>
            </a:r>
          </a:p>
        </p:txBody>
      </p:sp>
      <p:sp>
        <p:nvSpPr>
          <p:cNvPr id="119" name="Szövegdoboz 118">
            <a:extLst>
              <a:ext uri="{FF2B5EF4-FFF2-40B4-BE49-F238E27FC236}">
                <a16:creationId xmlns:a16="http://schemas.microsoft.com/office/drawing/2014/main" id="{E3AA516C-DC7C-462E-AEDB-EA948A69D686}"/>
              </a:ext>
            </a:extLst>
          </p:cNvPr>
          <p:cNvSpPr txBox="1"/>
          <p:nvPr/>
        </p:nvSpPr>
        <p:spPr>
          <a:xfrm>
            <a:off x="4245655" y="4426528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Recepciós 2</a:t>
            </a:r>
          </a:p>
        </p:txBody>
      </p:sp>
      <p:sp>
        <p:nvSpPr>
          <p:cNvPr id="128" name="Szövegdoboz 127">
            <a:extLst>
              <a:ext uri="{FF2B5EF4-FFF2-40B4-BE49-F238E27FC236}">
                <a16:creationId xmlns:a16="http://schemas.microsoft.com/office/drawing/2014/main" id="{E8102CAA-3C07-4C7F-A202-047B119893A8}"/>
              </a:ext>
            </a:extLst>
          </p:cNvPr>
          <p:cNvSpPr txBox="1"/>
          <p:nvPr/>
        </p:nvSpPr>
        <p:spPr>
          <a:xfrm>
            <a:off x="3899971" y="2672189"/>
            <a:ext cx="1800000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400" dirty="0"/>
              <a:t>Kommunikációs csoportvezető</a:t>
            </a:r>
            <a:endParaRPr lang="hu-HU" sz="1400" dirty="0">
              <a:cs typeface="Calibri"/>
            </a:endParaRPr>
          </a:p>
        </p:txBody>
      </p:sp>
      <p:cxnSp>
        <p:nvCxnSpPr>
          <p:cNvPr id="130" name="Egyenes összekötő nyíllal 129">
            <a:extLst>
              <a:ext uri="{FF2B5EF4-FFF2-40B4-BE49-F238E27FC236}">
                <a16:creationId xmlns:a16="http://schemas.microsoft.com/office/drawing/2014/main" id="{E7FDDE37-7F38-4558-A096-20BBE09E61A1}"/>
              </a:ext>
            </a:extLst>
          </p:cNvPr>
          <p:cNvCxnSpPr>
            <a:cxnSpLocks/>
          </p:cNvCxnSpPr>
          <p:nvPr/>
        </p:nvCxnSpPr>
        <p:spPr>
          <a:xfrm>
            <a:off x="1930267" y="1151248"/>
            <a:ext cx="1" cy="1504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Szövegdoboz 130">
            <a:extLst>
              <a:ext uri="{FF2B5EF4-FFF2-40B4-BE49-F238E27FC236}">
                <a16:creationId xmlns:a16="http://schemas.microsoft.com/office/drawing/2014/main" id="{1294FB5F-4A0D-447D-B516-610B8CF1E15A}"/>
              </a:ext>
            </a:extLst>
          </p:cNvPr>
          <p:cNvSpPr txBox="1"/>
          <p:nvPr/>
        </p:nvSpPr>
        <p:spPr>
          <a:xfrm>
            <a:off x="9878762" y="2672189"/>
            <a:ext cx="1800000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400" dirty="0"/>
              <a:t>Műszaki csoportvezető</a:t>
            </a:r>
            <a:endParaRPr lang="hu-HU" sz="1400" dirty="0">
              <a:cs typeface="Calibri"/>
            </a:endParaRPr>
          </a:p>
        </p:txBody>
      </p:sp>
      <p:sp>
        <p:nvSpPr>
          <p:cNvPr id="133" name="Szövegdoboz 132">
            <a:extLst>
              <a:ext uri="{FF2B5EF4-FFF2-40B4-BE49-F238E27FC236}">
                <a16:creationId xmlns:a16="http://schemas.microsoft.com/office/drawing/2014/main" id="{D474F76D-4B32-40C2-BE10-6F0C606AF44D}"/>
              </a:ext>
            </a:extLst>
          </p:cNvPr>
          <p:cNvSpPr txBox="1"/>
          <p:nvPr/>
        </p:nvSpPr>
        <p:spPr>
          <a:xfrm>
            <a:off x="6080336" y="2672189"/>
            <a:ext cx="1800000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400" dirty="0"/>
              <a:t>Titkársági csoportvezető</a:t>
            </a:r>
            <a:endParaRPr lang="hu-HU" sz="1400" dirty="0">
              <a:cs typeface="Calibri"/>
            </a:endParaRPr>
          </a:p>
        </p:txBody>
      </p:sp>
      <p:sp>
        <p:nvSpPr>
          <p:cNvPr id="134" name="Szövegdoboz 133">
            <a:extLst>
              <a:ext uri="{FF2B5EF4-FFF2-40B4-BE49-F238E27FC236}">
                <a16:creationId xmlns:a16="http://schemas.microsoft.com/office/drawing/2014/main" id="{12C93E1C-8255-4011-BD17-A769E07AFA01}"/>
              </a:ext>
            </a:extLst>
          </p:cNvPr>
          <p:cNvSpPr txBox="1"/>
          <p:nvPr/>
        </p:nvSpPr>
        <p:spPr>
          <a:xfrm>
            <a:off x="10238762" y="3581044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Üzemeltetési ref.</a:t>
            </a:r>
          </a:p>
        </p:txBody>
      </p:sp>
      <p:sp>
        <p:nvSpPr>
          <p:cNvPr id="136" name="Szövegdoboz 135">
            <a:extLst>
              <a:ext uri="{FF2B5EF4-FFF2-40B4-BE49-F238E27FC236}">
                <a16:creationId xmlns:a16="http://schemas.microsoft.com/office/drawing/2014/main" id="{6DECB0AC-A334-46AF-8545-108B1FCD0A8C}"/>
              </a:ext>
            </a:extLst>
          </p:cNvPr>
          <p:cNvSpPr txBox="1"/>
          <p:nvPr/>
        </p:nvSpPr>
        <p:spPr>
          <a:xfrm>
            <a:off x="10238762" y="3992619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Műszaki ügyintéző</a:t>
            </a:r>
          </a:p>
        </p:txBody>
      </p:sp>
      <p:sp>
        <p:nvSpPr>
          <p:cNvPr id="138" name="Szövegdoboz 137">
            <a:extLst>
              <a:ext uri="{FF2B5EF4-FFF2-40B4-BE49-F238E27FC236}">
                <a16:creationId xmlns:a16="http://schemas.microsoft.com/office/drawing/2014/main" id="{C2541D9C-ECBF-41A4-BE0D-214FDF1D9587}"/>
              </a:ext>
            </a:extLst>
          </p:cNvPr>
          <p:cNvSpPr txBox="1"/>
          <p:nvPr/>
        </p:nvSpPr>
        <p:spPr>
          <a:xfrm>
            <a:off x="10238762" y="4426528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Karbantartó</a:t>
            </a:r>
          </a:p>
        </p:txBody>
      </p:sp>
      <p:sp>
        <p:nvSpPr>
          <p:cNvPr id="139" name="Szövegdoboz 138">
            <a:extLst>
              <a:ext uri="{FF2B5EF4-FFF2-40B4-BE49-F238E27FC236}">
                <a16:creationId xmlns:a16="http://schemas.microsoft.com/office/drawing/2014/main" id="{B6503D71-CE9F-4C3A-96C4-A07608C0C4F2}"/>
              </a:ext>
            </a:extLst>
          </p:cNvPr>
          <p:cNvSpPr txBox="1"/>
          <p:nvPr/>
        </p:nvSpPr>
        <p:spPr>
          <a:xfrm>
            <a:off x="8366487" y="3986579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Technikus 1</a:t>
            </a:r>
          </a:p>
        </p:txBody>
      </p:sp>
      <p:sp>
        <p:nvSpPr>
          <p:cNvPr id="140" name="Szövegdoboz 139">
            <a:extLst>
              <a:ext uri="{FF2B5EF4-FFF2-40B4-BE49-F238E27FC236}">
                <a16:creationId xmlns:a16="http://schemas.microsoft.com/office/drawing/2014/main" id="{E7773FA7-0059-4679-B1D8-5B0BA9C1C432}"/>
              </a:ext>
            </a:extLst>
          </p:cNvPr>
          <p:cNvSpPr txBox="1"/>
          <p:nvPr/>
        </p:nvSpPr>
        <p:spPr>
          <a:xfrm>
            <a:off x="8366487" y="4424100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Technikus 2</a:t>
            </a:r>
          </a:p>
        </p:txBody>
      </p:sp>
      <p:sp>
        <p:nvSpPr>
          <p:cNvPr id="143" name="Szövegdoboz 142">
            <a:extLst>
              <a:ext uri="{FF2B5EF4-FFF2-40B4-BE49-F238E27FC236}">
                <a16:creationId xmlns:a16="http://schemas.microsoft.com/office/drawing/2014/main" id="{880C8423-C633-4520-A1DB-1E8D3C9CECD5}"/>
              </a:ext>
            </a:extLst>
          </p:cNvPr>
          <p:cNvSpPr txBox="1"/>
          <p:nvPr/>
        </p:nvSpPr>
        <p:spPr>
          <a:xfrm>
            <a:off x="8375029" y="4892244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Technikus 3</a:t>
            </a:r>
          </a:p>
        </p:txBody>
      </p:sp>
      <p:cxnSp>
        <p:nvCxnSpPr>
          <p:cNvPr id="146" name="Egyenes összekötő 145">
            <a:extLst>
              <a:ext uri="{FF2B5EF4-FFF2-40B4-BE49-F238E27FC236}">
                <a16:creationId xmlns:a16="http://schemas.microsoft.com/office/drawing/2014/main" id="{A4BE914B-650F-4AFE-8F8C-DC86DA77D902}"/>
              </a:ext>
            </a:extLst>
          </p:cNvPr>
          <p:cNvCxnSpPr>
            <a:cxnSpLocks/>
          </p:cNvCxnSpPr>
          <p:nvPr/>
        </p:nvCxnSpPr>
        <p:spPr>
          <a:xfrm flipV="1">
            <a:off x="1925493" y="1126455"/>
            <a:ext cx="7081405" cy="237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Egyenes összekötő nyíllal 146">
            <a:extLst>
              <a:ext uri="{FF2B5EF4-FFF2-40B4-BE49-F238E27FC236}">
                <a16:creationId xmlns:a16="http://schemas.microsoft.com/office/drawing/2014/main" id="{E097BD44-25C8-41CE-9D26-50219809CC16}"/>
              </a:ext>
            </a:extLst>
          </p:cNvPr>
          <p:cNvCxnSpPr>
            <a:cxnSpLocks/>
          </p:cNvCxnSpPr>
          <p:nvPr/>
        </p:nvCxnSpPr>
        <p:spPr>
          <a:xfrm>
            <a:off x="5934174" y="820314"/>
            <a:ext cx="0" cy="330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Szövegdoboz 147">
            <a:extLst>
              <a:ext uri="{FF2B5EF4-FFF2-40B4-BE49-F238E27FC236}">
                <a16:creationId xmlns:a16="http://schemas.microsoft.com/office/drawing/2014/main" id="{7309C168-A5BF-4812-B363-401975AC0E14}"/>
              </a:ext>
            </a:extLst>
          </p:cNvPr>
          <p:cNvSpPr txBox="1"/>
          <p:nvPr/>
        </p:nvSpPr>
        <p:spPr>
          <a:xfrm>
            <a:off x="5146622" y="427442"/>
            <a:ext cx="1575104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2000" dirty="0">
                <a:cs typeface="Calibri"/>
              </a:rPr>
              <a:t>Igazgató</a:t>
            </a:r>
          </a:p>
        </p:txBody>
      </p:sp>
      <p:sp>
        <p:nvSpPr>
          <p:cNvPr id="149" name="Szövegdoboz 148">
            <a:extLst>
              <a:ext uri="{FF2B5EF4-FFF2-40B4-BE49-F238E27FC236}">
                <a16:creationId xmlns:a16="http://schemas.microsoft.com/office/drawing/2014/main" id="{9D55821E-FF45-4E9B-B8ED-6E31456FA7E5}"/>
              </a:ext>
            </a:extLst>
          </p:cNvPr>
          <p:cNvSpPr txBox="1"/>
          <p:nvPr/>
        </p:nvSpPr>
        <p:spPr>
          <a:xfrm>
            <a:off x="7904053" y="1478750"/>
            <a:ext cx="216000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600" dirty="0">
                <a:cs typeface="Calibri"/>
              </a:rPr>
              <a:t>Igazgató-</a:t>
            </a:r>
          </a:p>
          <a:p>
            <a:pPr algn="ctr"/>
            <a:r>
              <a:rPr lang="hu-HU" sz="1600" dirty="0">
                <a:cs typeface="Calibri"/>
              </a:rPr>
              <a:t>helyettes</a:t>
            </a:r>
          </a:p>
        </p:txBody>
      </p:sp>
      <p:sp>
        <p:nvSpPr>
          <p:cNvPr id="150" name="Szövegdoboz 149">
            <a:extLst>
              <a:ext uri="{FF2B5EF4-FFF2-40B4-BE49-F238E27FC236}">
                <a16:creationId xmlns:a16="http://schemas.microsoft.com/office/drawing/2014/main" id="{8D179F25-6166-4BE7-B160-0EE04B945CE3}"/>
              </a:ext>
            </a:extLst>
          </p:cNvPr>
          <p:cNvSpPr txBox="1"/>
          <p:nvPr/>
        </p:nvSpPr>
        <p:spPr>
          <a:xfrm>
            <a:off x="10238762" y="4862943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Takarító 1</a:t>
            </a:r>
          </a:p>
        </p:txBody>
      </p:sp>
      <p:sp>
        <p:nvSpPr>
          <p:cNvPr id="151" name="Szövegdoboz 150">
            <a:extLst>
              <a:ext uri="{FF2B5EF4-FFF2-40B4-BE49-F238E27FC236}">
                <a16:creationId xmlns:a16="http://schemas.microsoft.com/office/drawing/2014/main" id="{4D2E615F-8781-4FF5-829A-FBDE34D5D0E8}"/>
              </a:ext>
            </a:extLst>
          </p:cNvPr>
          <p:cNvSpPr txBox="1"/>
          <p:nvPr/>
        </p:nvSpPr>
        <p:spPr>
          <a:xfrm>
            <a:off x="10276425" y="5311097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Takarító 2</a:t>
            </a:r>
          </a:p>
        </p:txBody>
      </p:sp>
      <p:sp>
        <p:nvSpPr>
          <p:cNvPr id="152" name="Szövegdoboz 151">
            <a:extLst>
              <a:ext uri="{FF2B5EF4-FFF2-40B4-BE49-F238E27FC236}">
                <a16:creationId xmlns:a16="http://schemas.microsoft.com/office/drawing/2014/main" id="{DF6F7D6A-4C97-40DC-83AE-F4AC74DE1929}"/>
              </a:ext>
            </a:extLst>
          </p:cNvPr>
          <p:cNvSpPr txBox="1"/>
          <p:nvPr/>
        </p:nvSpPr>
        <p:spPr>
          <a:xfrm>
            <a:off x="6440336" y="3581044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Titkársági ügyintéző</a:t>
            </a:r>
          </a:p>
        </p:txBody>
      </p:sp>
      <p:sp>
        <p:nvSpPr>
          <p:cNvPr id="153" name="Szövegdoboz 152">
            <a:extLst>
              <a:ext uri="{FF2B5EF4-FFF2-40B4-BE49-F238E27FC236}">
                <a16:creationId xmlns:a16="http://schemas.microsoft.com/office/drawing/2014/main" id="{325FF937-F9A4-4BE2-9DC1-951283FE8EF6}"/>
              </a:ext>
            </a:extLst>
          </p:cNvPr>
          <p:cNvSpPr txBox="1"/>
          <p:nvPr/>
        </p:nvSpPr>
        <p:spPr>
          <a:xfrm>
            <a:off x="6440336" y="3992619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Gazdasági ügyintéző</a:t>
            </a:r>
          </a:p>
        </p:txBody>
      </p:sp>
      <p:sp>
        <p:nvSpPr>
          <p:cNvPr id="154" name="Szövegdoboz 153">
            <a:extLst>
              <a:ext uri="{FF2B5EF4-FFF2-40B4-BE49-F238E27FC236}">
                <a16:creationId xmlns:a16="http://schemas.microsoft.com/office/drawing/2014/main" id="{FD79DE04-F242-4196-91FE-F1CE87D4188A}"/>
              </a:ext>
            </a:extLst>
          </p:cNvPr>
          <p:cNvSpPr txBox="1"/>
          <p:nvPr/>
        </p:nvSpPr>
        <p:spPr>
          <a:xfrm>
            <a:off x="6440336" y="4426528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Pénzkezelő</a:t>
            </a:r>
          </a:p>
        </p:txBody>
      </p:sp>
      <p:sp>
        <p:nvSpPr>
          <p:cNvPr id="155" name="Szövegdoboz 154">
            <a:extLst>
              <a:ext uri="{FF2B5EF4-FFF2-40B4-BE49-F238E27FC236}">
                <a16:creationId xmlns:a16="http://schemas.microsoft.com/office/drawing/2014/main" id="{AC93B342-E54A-48C4-B7E8-7FBE09577A44}"/>
              </a:ext>
            </a:extLst>
          </p:cNvPr>
          <p:cNvSpPr txBox="1"/>
          <p:nvPr/>
        </p:nvSpPr>
        <p:spPr>
          <a:xfrm>
            <a:off x="8191341" y="2694662"/>
            <a:ext cx="1440000" cy="276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200" dirty="0">
                <a:cs typeface="Calibri"/>
              </a:rPr>
              <a:t>IT munkatárs</a:t>
            </a:r>
          </a:p>
        </p:txBody>
      </p:sp>
      <p:cxnSp>
        <p:nvCxnSpPr>
          <p:cNvPr id="156" name="Egyenes összekötő nyíllal 155">
            <a:extLst>
              <a:ext uri="{FF2B5EF4-FFF2-40B4-BE49-F238E27FC236}">
                <a16:creationId xmlns:a16="http://schemas.microsoft.com/office/drawing/2014/main" id="{55575351-BD0D-4D9D-8F1F-A1B53645244D}"/>
              </a:ext>
            </a:extLst>
          </p:cNvPr>
          <p:cNvCxnSpPr>
            <a:cxnSpLocks/>
            <a:endCxn id="128" idx="0"/>
          </p:cNvCxnSpPr>
          <p:nvPr/>
        </p:nvCxnSpPr>
        <p:spPr>
          <a:xfrm flipH="1">
            <a:off x="4799971" y="1140275"/>
            <a:ext cx="16428" cy="1531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gyenes összekötő 71">
            <a:extLst>
              <a:ext uri="{FF2B5EF4-FFF2-40B4-BE49-F238E27FC236}">
                <a16:creationId xmlns:a16="http://schemas.microsoft.com/office/drawing/2014/main" id="{64B1A1B5-DBFE-49C8-B816-B1D17CB9283B}"/>
              </a:ext>
            </a:extLst>
          </p:cNvPr>
          <p:cNvCxnSpPr>
            <a:cxnSpLocks/>
          </p:cNvCxnSpPr>
          <p:nvPr/>
        </p:nvCxnSpPr>
        <p:spPr>
          <a:xfrm>
            <a:off x="4816399" y="3140051"/>
            <a:ext cx="0" cy="277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gyenes összekötő nyíllal 77">
            <a:extLst>
              <a:ext uri="{FF2B5EF4-FFF2-40B4-BE49-F238E27FC236}">
                <a16:creationId xmlns:a16="http://schemas.microsoft.com/office/drawing/2014/main" id="{31D0C222-6829-4D24-B151-0F83100092E7}"/>
              </a:ext>
            </a:extLst>
          </p:cNvPr>
          <p:cNvCxnSpPr>
            <a:cxnSpLocks/>
          </p:cNvCxnSpPr>
          <p:nvPr/>
        </p:nvCxnSpPr>
        <p:spPr>
          <a:xfrm>
            <a:off x="8951028" y="2063525"/>
            <a:ext cx="0" cy="603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gyenes összekötő 79">
            <a:extLst>
              <a:ext uri="{FF2B5EF4-FFF2-40B4-BE49-F238E27FC236}">
                <a16:creationId xmlns:a16="http://schemas.microsoft.com/office/drawing/2014/main" id="{D64FD60B-2BF7-4429-9ADA-DE23E2A1F7DA}"/>
              </a:ext>
            </a:extLst>
          </p:cNvPr>
          <p:cNvCxnSpPr>
            <a:cxnSpLocks/>
          </p:cNvCxnSpPr>
          <p:nvPr/>
        </p:nvCxnSpPr>
        <p:spPr>
          <a:xfrm>
            <a:off x="6986849" y="3156875"/>
            <a:ext cx="0" cy="277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gyenes összekötő 83">
            <a:extLst>
              <a:ext uri="{FF2B5EF4-FFF2-40B4-BE49-F238E27FC236}">
                <a16:creationId xmlns:a16="http://schemas.microsoft.com/office/drawing/2014/main" id="{F0CDFE38-C862-4CBE-A804-92F09023978C}"/>
              </a:ext>
            </a:extLst>
          </p:cNvPr>
          <p:cNvCxnSpPr>
            <a:cxnSpLocks/>
          </p:cNvCxnSpPr>
          <p:nvPr/>
        </p:nvCxnSpPr>
        <p:spPr>
          <a:xfrm>
            <a:off x="9990496" y="3465056"/>
            <a:ext cx="7952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gyenes összekötő 84">
            <a:extLst>
              <a:ext uri="{FF2B5EF4-FFF2-40B4-BE49-F238E27FC236}">
                <a16:creationId xmlns:a16="http://schemas.microsoft.com/office/drawing/2014/main" id="{44E964B1-5016-42A7-9DBE-0627948357DF}"/>
              </a:ext>
            </a:extLst>
          </p:cNvPr>
          <p:cNvCxnSpPr>
            <a:cxnSpLocks/>
          </p:cNvCxnSpPr>
          <p:nvPr/>
        </p:nvCxnSpPr>
        <p:spPr>
          <a:xfrm>
            <a:off x="9991050" y="3476434"/>
            <a:ext cx="25722" cy="1979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gyenes összekötő 85">
            <a:extLst>
              <a:ext uri="{FF2B5EF4-FFF2-40B4-BE49-F238E27FC236}">
                <a16:creationId xmlns:a16="http://schemas.microsoft.com/office/drawing/2014/main" id="{2FAD212F-2A09-461C-BC01-C704102919EF}"/>
              </a:ext>
            </a:extLst>
          </p:cNvPr>
          <p:cNvCxnSpPr>
            <a:cxnSpLocks/>
          </p:cNvCxnSpPr>
          <p:nvPr/>
        </p:nvCxnSpPr>
        <p:spPr>
          <a:xfrm>
            <a:off x="10785698" y="3175463"/>
            <a:ext cx="0" cy="277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gyenes összekötő 99">
            <a:extLst>
              <a:ext uri="{FF2B5EF4-FFF2-40B4-BE49-F238E27FC236}">
                <a16:creationId xmlns:a16="http://schemas.microsoft.com/office/drawing/2014/main" id="{F295EE10-9951-41CF-8973-BB67456471B5}"/>
              </a:ext>
            </a:extLst>
          </p:cNvPr>
          <p:cNvCxnSpPr>
            <a:cxnSpLocks/>
          </p:cNvCxnSpPr>
          <p:nvPr/>
        </p:nvCxnSpPr>
        <p:spPr>
          <a:xfrm>
            <a:off x="1832996" y="3871655"/>
            <a:ext cx="194543" cy="0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Egyenes összekötő 101">
            <a:extLst>
              <a:ext uri="{FF2B5EF4-FFF2-40B4-BE49-F238E27FC236}">
                <a16:creationId xmlns:a16="http://schemas.microsoft.com/office/drawing/2014/main" id="{5D6C25F1-65AD-479E-AA79-E4496788CA78}"/>
              </a:ext>
            </a:extLst>
          </p:cNvPr>
          <p:cNvCxnSpPr>
            <a:cxnSpLocks/>
          </p:cNvCxnSpPr>
          <p:nvPr/>
        </p:nvCxnSpPr>
        <p:spPr>
          <a:xfrm>
            <a:off x="1809175" y="4433625"/>
            <a:ext cx="194543" cy="0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gyenes összekötő 102">
            <a:extLst>
              <a:ext uri="{FF2B5EF4-FFF2-40B4-BE49-F238E27FC236}">
                <a16:creationId xmlns:a16="http://schemas.microsoft.com/office/drawing/2014/main" id="{67F1328B-40AA-4D6A-B163-1CD8EA5CB0A2}"/>
              </a:ext>
            </a:extLst>
          </p:cNvPr>
          <p:cNvCxnSpPr>
            <a:cxnSpLocks/>
          </p:cNvCxnSpPr>
          <p:nvPr/>
        </p:nvCxnSpPr>
        <p:spPr>
          <a:xfrm flipV="1">
            <a:off x="2075742" y="5631686"/>
            <a:ext cx="0" cy="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Egyenes összekötő 103">
            <a:extLst>
              <a:ext uri="{FF2B5EF4-FFF2-40B4-BE49-F238E27FC236}">
                <a16:creationId xmlns:a16="http://schemas.microsoft.com/office/drawing/2014/main" id="{A3AB7901-EA01-4BBD-A4A3-F863B021C584}"/>
              </a:ext>
            </a:extLst>
          </p:cNvPr>
          <p:cNvCxnSpPr>
            <a:cxnSpLocks/>
          </p:cNvCxnSpPr>
          <p:nvPr/>
        </p:nvCxnSpPr>
        <p:spPr>
          <a:xfrm>
            <a:off x="1828222" y="5009897"/>
            <a:ext cx="194543" cy="0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Egyenes összekötő 104">
            <a:extLst>
              <a:ext uri="{FF2B5EF4-FFF2-40B4-BE49-F238E27FC236}">
                <a16:creationId xmlns:a16="http://schemas.microsoft.com/office/drawing/2014/main" id="{ECDE0B3E-4D64-4E4D-B607-CE4E8979C1C8}"/>
              </a:ext>
            </a:extLst>
          </p:cNvPr>
          <p:cNvCxnSpPr>
            <a:cxnSpLocks/>
          </p:cNvCxnSpPr>
          <p:nvPr/>
        </p:nvCxnSpPr>
        <p:spPr>
          <a:xfrm>
            <a:off x="1809164" y="5633786"/>
            <a:ext cx="194543" cy="0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gyenes összekötő nyíllal 112">
            <a:extLst>
              <a:ext uri="{FF2B5EF4-FFF2-40B4-BE49-F238E27FC236}">
                <a16:creationId xmlns:a16="http://schemas.microsoft.com/office/drawing/2014/main" id="{4EE2F394-F5A9-4420-8037-DB25BBF10CF8}"/>
              </a:ext>
            </a:extLst>
          </p:cNvPr>
          <p:cNvCxnSpPr>
            <a:cxnSpLocks/>
          </p:cNvCxnSpPr>
          <p:nvPr/>
        </p:nvCxnSpPr>
        <p:spPr>
          <a:xfrm>
            <a:off x="2018013" y="4149385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gyenes összekötő nyíllal 114">
            <a:extLst>
              <a:ext uri="{FF2B5EF4-FFF2-40B4-BE49-F238E27FC236}">
                <a16:creationId xmlns:a16="http://schemas.microsoft.com/office/drawing/2014/main" id="{18C57FF1-3751-4F8E-BC40-75906147E08F}"/>
              </a:ext>
            </a:extLst>
          </p:cNvPr>
          <p:cNvCxnSpPr>
            <a:cxnSpLocks/>
          </p:cNvCxnSpPr>
          <p:nvPr/>
        </p:nvCxnSpPr>
        <p:spPr>
          <a:xfrm>
            <a:off x="2008477" y="3758847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gyenes összekötő nyíllal 115">
            <a:extLst>
              <a:ext uri="{FF2B5EF4-FFF2-40B4-BE49-F238E27FC236}">
                <a16:creationId xmlns:a16="http://schemas.microsoft.com/office/drawing/2014/main" id="{70A7EC44-53C9-428E-81A8-73381D6CEB2A}"/>
              </a:ext>
            </a:extLst>
          </p:cNvPr>
          <p:cNvCxnSpPr>
            <a:cxnSpLocks/>
          </p:cNvCxnSpPr>
          <p:nvPr/>
        </p:nvCxnSpPr>
        <p:spPr>
          <a:xfrm>
            <a:off x="2013240" y="5335263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gyenes összekötő nyíllal 119">
            <a:extLst>
              <a:ext uri="{FF2B5EF4-FFF2-40B4-BE49-F238E27FC236}">
                <a16:creationId xmlns:a16="http://schemas.microsoft.com/office/drawing/2014/main" id="{7DE12C62-F715-4580-AA1C-F5B871C66236}"/>
              </a:ext>
            </a:extLst>
          </p:cNvPr>
          <p:cNvCxnSpPr>
            <a:cxnSpLocks/>
          </p:cNvCxnSpPr>
          <p:nvPr/>
        </p:nvCxnSpPr>
        <p:spPr>
          <a:xfrm>
            <a:off x="2003704" y="4944725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Egyenes összekötő 120">
            <a:extLst>
              <a:ext uri="{FF2B5EF4-FFF2-40B4-BE49-F238E27FC236}">
                <a16:creationId xmlns:a16="http://schemas.microsoft.com/office/drawing/2014/main" id="{4074E4C2-C28C-4ACF-AE96-A8D61223046A}"/>
              </a:ext>
            </a:extLst>
          </p:cNvPr>
          <p:cNvCxnSpPr>
            <a:cxnSpLocks/>
          </p:cNvCxnSpPr>
          <p:nvPr/>
        </p:nvCxnSpPr>
        <p:spPr>
          <a:xfrm flipV="1">
            <a:off x="4071249" y="4550189"/>
            <a:ext cx="0" cy="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Egyenes összekötő nyíllal 121">
            <a:extLst>
              <a:ext uri="{FF2B5EF4-FFF2-40B4-BE49-F238E27FC236}">
                <a16:creationId xmlns:a16="http://schemas.microsoft.com/office/drawing/2014/main" id="{0E150A86-5494-4218-819F-19EC17F77AA6}"/>
              </a:ext>
            </a:extLst>
          </p:cNvPr>
          <p:cNvCxnSpPr>
            <a:cxnSpLocks/>
          </p:cNvCxnSpPr>
          <p:nvPr/>
        </p:nvCxnSpPr>
        <p:spPr>
          <a:xfrm>
            <a:off x="4013509" y="4135090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gyenes összekötő nyíllal 122">
            <a:extLst>
              <a:ext uri="{FF2B5EF4-FFF2-40B4-BE49-F238E27FC236}">
                <a16:creationId xmlns:a16="http://schemas.microsoft.com/office/drawing/2014/main" id="{EE6B13FE-5252-4FBC-ADBD-05E6A90EB1EB}"/>
              </a:ext>
            </a:extLst>
          </p:cNvPr>
          <p:cNvCxnSpPr>
            <a:cxnSpLocks/>
          </p:cNvCxnSpPr>
          <p:nvPr/>
        </p:nvCxnSpPr>
        <p:spPr>
          <a:xfrm>
            <a:off x="4018262" y="3744552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Egyenes összekötő nyíllal 124">
            <a:extLst>
              <a:ext uri="{FF2B5EF4-FFF2-40B4-BE49-F238E27FC236}">
                <a16:creationId xmlns:a16="http://schemas.microsoft.com/office/drawing/2014/main" id="{F8ADC8E8-BB01-45CE-9D53-901A9A509D2C}"/>
              </a:ext>
            </a:extLst>
          </p:cNvPr>
          <p:cNvCxnSpPr>
            <a:cxnSpLocks/>
          </p:cNvCxnSpPr>
          <p:nvPr/>
        </p:nvCxnSpPr>
        <p:spPr>
          <a:xfrm>
            <a:off x="4018268" y="4565027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Egyenes összekötő 128">
            <a:extLst>
              <a:ext uri="{FF2B5EF4-FFF2-40B4-BE49-F238E27FC236}">
                <a16:creationId xmlns:a16="http://schemas.microsoft.com/office/drawing/2014/main" id="{A54D7B95-ED58-4E43-8E65-F98A4EB5550F}"/>
              </a:ext>
            </a:extLst>
          </p:cNvPr>
          <p:cNvCxnSpPr>
            <a:cxnSpLocks/>
          </p:cNvCxnSpPr>
          <p:nvPr/>
        </p:nvCxnSpPr>
        <p:spPr>
          <a:xfrm>
            <a:off x="6189998" y="3401627"/>
            <a:ext cx="8028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Egyenes összekötő 131">
            <a:extLst>
              <a:ext uri="{FF2B5EF4-FFF2-40B4-BE49-F238E27FC236}">
                <a16:creationId xmlns:a16="http://schemas.microsoft.com/office/drawing/2014/main" id="{7DD3F85F-4700-44AF-BD6E-62F26B1E93B2}"/>
              </a:ext>
            </a:extLst>
          </p:cNvPr>
          <p:cNvCxnSpPr>
            <a:cxnSpLocks/>
          </p:cNvCxnSpPr>
          <p:nvPr/>
        </p:nvCxnSpPr>
        <p:spPr>
          <a:xfrm>
            <a:off x="6189998" y="3396847"/>
            <a:ext cx="0" cy="1143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Egyenes összekötő 134">
            <a:extLst>
              <a:ext uri="{FF2B5EF4-FFF2-40B4-BE49-F238E27FC236}">
                <a16:creationId xmlns:a16="http://schemas.microsoft.com/office/drawing/2014/main" id="{85CF0FE6-8C63-45B5-BCF9-941BC9E0D965}"/>
              </a:ext>
            </a:extLst>
          </p:cNvPr>
          <p:cNvCxnSpPr>
            <a:cxnSpLocks/>
          </p:cNvCxnSpPr>
          <p:nvPr/>
        </p:nvCxnSpPr>
        <p:spPr>
          <a:xfrm flipV="1">
            <a:off x="6257264" y="4550189"/>
            <a:ext cx="0" cy="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Egyenes összekötő nyíllal 136">
            <a:extLst>
              <a:ext uri="{FF2B5EF4-FFF2-40B4-BE49-F238E27FC236}">
                <a16:creationId xmlns:a16="http://schemas.microsoft.com/office/drawing/2014/main" id="{C6B1591A-BA75-4E86-9755-0EED0DF5C64D}"/>
              </a:ext>
            </a:extLst>
          </p:cNvPr>
          <p:cNvCxnSpPr>
            <a:cxnSpLocks/>
          </p:cNvCxnSpPr>
          <p:nvPr/>
        </p:nvCxnSpPr>
        <p:spPr>
          <a:xfrm>
            <a:off x="6199524" y="4125566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Egyenes összekötő nyíllal 140">
            <a:extLst>
              <a:ext uri="{FF2B5EF4-FFF2-40B4-BE49-F238E27FC236}">
                <a16:creationId xmlns:a16="http://schemas.microsoft.com/office/drawing/2014/main" id="{F22DE6A7-9919-4A8B-BF11-4B7DFACD33F7}"/>
              </a:ext>
            </a:extLst>
          </p:cNvPr>
          <p:cNvCxnSpPr>
            <a:cxnSpLocks/>
          </p:cNvCxnSpPr>
          <p:nvPr/>
        </p:nvCxnSpPr>
        <p:spPr>
          <a:xfrm>
            <a:off x="6204277" y="3735028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gyenes összekötő nyíllal 141">
            <a:extLst>
              <a:ext uri="{FF2B5EF4-FFF2-40B4-BE49-F238E27FC236}">
                <a16:creationId xmlns:a16="http://schemas.microsoft.com/office/drawing/2014/main" id="{B24CD587-3C4C-4448-9612-B40627FB0E89}"/>
              </a:ext>
            </a:extLst>
          </p:cNvPr>
          <p:cNvCxnSpPr>
            <a:cxnSpLocks/>
          </p:cNvCxnSpPr>
          <p:nvPr/>
        </p:nvCxnSpPr>
        <p:spPr>
          <a:xfrm>
            <a:off x="6204283" y="4565027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Egyenes összekötő 143">
            <a:extLst>
              <a:ext uri="{FF2B5EF4-FFF2-40B4-BE49-F238E27FC236}">
                <a16:creationId xmlns:a16="http://schemas.microsoft.com/office/drawing/2014/main" id="{C7F64C76-3130-47B0-946D-FF2D0713E1C3}"/>
              </a:ext>
            </a:extLst>
          </p:cNvPr>
          <p:cNvCxnSpPr>
            <a:cxnSpLocks/>
          </p:cNvCxnSpPr>
          <p:nvPr/>
        </p:nvCxnSpPr>
        <p:spPr>
          <a:xfrm flipV="1">
            <a:off x="10048236" y="4454939"/>
            <a:ext cx="0" cy="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Egyenes összekötő nyíllal 156">
            <a:extLst>
              <a:ext uri="{FF2B5EF4-FFF2-40B4-BE49-F238E27FC236}">
                <a16:creationId xmlns:a16="http://schemas.microsoft.com/office/drawing/2014/main" id="{0DF04EE7-8D93-4B62-9C76-688E520EFB5E}"/>
              </a:ext>
            </a:extLst>
          </p:cNvPr>
          <p:cNvCxnSpPr>
            <a:cxnSpLocks/>
          </p:cNvCxnSpPr>
          <p:nvPr/>
        </p:nvCxnSpPr>
        <p:spPr>
          <a:xfrm>
            <a:off x="9990496" y="4149365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Egyenes összekötő nyíllal 158">
            <a:extLst>
              <a:ext uri="{FF2B5EF4-FFF2-40B4-BE49-F238E27FC236}">
                <a16:creationId xmlns:a16="http://schemas.microsoft.com/office/drawing/2014/main" id="{D9F3E97E-0610-4FD0-B81B-AEB21AFEAF04}"/>
              </a:ext>
            </a:extLst>
          </p:cNvPr>
          <p:cNvCxnSpPr>
            <a:cxnSpLocks/>
          </p:cNvCxnSpPr>
          <p:nvPr/>
        </p:nvCxnSpPr>
        <p:spPr>
          <a:xfrm>
            <a:off x="9995249" y="3758827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gyenes összekötő nyíllal 159">
            <a:extLst>
              <a:ext uri="{FF2B5EF4-FFF2-40B4-BE49-F238E27FC236}">
                <a16:creationId xmlns:a16="http://schemas.microsoft.com/office/drawing/2014/main" id="{F00F7FC7-4D33-4981-871E-0887AEC3C6D1}"/>
              </a:ext>
            </a:extLst>
          </p:cNvPr>
          <p:cNvCxnSpPr>
            <a:cxnSpLocks/>
          </p:cNvCxnSpPr>
          <p:nvPr/>
        </p:nvCxnSpPr>
        <p:spPr>
          <a:xfrm>
            <a:off x="9995255" y="4565027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Egyenes összekötő 160">
            <a:extLst>
              <a:ext uri="{FF2B5EF4-FFF2-40B4-BE49-F238E27FC236}">
                <a16:creationId xmlns:a16="http://schemas.microsoft.com/office/drawing/2014/main" id="{5E75A16A-D900-4A66-AA0C-75D1EDEC488D}"/>
              </a:ext>
            </a:extLst>
          </p:cNvPr>
          <p:cNvCxnSpPr>
            <a:cxnSpLocks/>
          </p:cNvCxnSpPr>
          <p:nvPr/>
        </p:nvCxnSpPr>
        <p:spPr>
          <a:xfrm flipV="1">
            <a:off x="10067286" y="5321714"/>
            <a:ext cx="0" cy="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Egyenes összekötő nyíllal 161">
            <a:extLst>
              <a:ext uri="{FF2B5EF4-FFF2-40B4-BE49-F238E27FC236}">
                <a16:creationId xmlns:a16="http://schemas.microsoft.com/office/drawing/2014/main" id="{7BF35530-5ECE-44B1-9A63-D55CCA38143B}"/>
              </a:ext>
            </a:extLst>
          </p:cNvPr>
          <p:cNvCxnSpPr>
            <a:cxnSpLocks/>
          </p:cNvCxnSpPr>
          <p:nvPr/>
        </p:nvCxnSpPr>
        <p:spPr>
          <a:xfrm>
            <a:off x="10009546" y="5016140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Egyenes összekötő nyíllal 162">
            <a:extLst>
              <a:ext uri="{FF2B5EF4-FFF2-40B4-BE49-F238E27FC236}">
                <a16:creationId xmlns:a16="http://schemas.microsoft.com/office/drawing/2014/main" id="{9133BDC9-FD48-4FD0-BCD2-F75D773EB233}"/>
              </a:ext>
            </a:extLst>
          </p:cNvPr>
          <p:cNvCxnSpPr>
            <a:cxnSpLocks/>
          </p:cNvCxnSpPr>
          <p:nvPr/>
        </p:nvCxnSpPr>
        <p:spPr>
          <a:xfrm>
            <a:off x="10014305" y="5431802"/>
            <a:ext cx="226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gyenes összekötő 163">
            <a:extLst>
              <a:ext uri="{FF2B5EF4-FFF2-40B4-BE49-F238E27FC236}">
                <a16:creationId xmlns:a16="http://schemas.microsoft.com/office/drawing/2014/main" id="{02ED3E34-53BC-4F4B-9700-64982679E9E3}"/>
              </a:ext>
            </a:extLst>
          </p:cNvPr>
          <p:cNvCxnSpPr>
            <a:cxnSpLocks/>
          </p:cNvCxnSpPr>
          <p:nvPr/>
        </p:nvCxnSpPr>
        <p:spPr>
          <a:xfrm flipV="1">
            <a:off x="10029128" y="4460100"/>
            <a:ext cx="0" cy="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gyenes összekötő 164">
            <a:extLst>
              <a:ext uri="{FF2B5EF4-FFF2-40B4-BE49-F238E27FC236}">
                <a16:creationId xmlns:a16="http://schemas.microsoft.com/office/drawing/2014/main" id="{87E91BC3-F6C4-48B5-A6BD-391C0B2C732E}"/>
              </a:ext>
            </a:extLst>
          </p:cNvPr>
          <p:cNvCxnSpPr>
            <a:cxnSpLocks/>
          </p:cNvCxnSpPr>
          <p:nvPr/>
        </p:nvCxnSpPr>
        <p:spPr>
          <a:xfrm>
            <a:off x="9781490" y="4168687"/>
            <a:ext cx="194543" cy="0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Egyenes összekötő 165">
            <a:extLst>
              <a:ext uri="{FF2B5EF4-FFF2-40B4-BE49-F238E27FC236}">
                <a16:creationId xmlns:a16="http://schemas.microsoft.com/office/drawing/2014/main" id="{7A7B2B9C-1C18-424F-AD9C-20D4F2C36249}"/>
              </a:ext>
            </a:extLst>
          </p:cNvPr>
          <p:cNvCxnSpPr>
            <a:cxnSpLocks/>
          </p:cNvCxnSpPr>
          <p:nvPr/>
        </p:nvCxnSpPr>
        <p:spPr>
          <a:xfrm flipV="1">
            <a:off x="10029117" y="5660261"/>
            <a:ext cx="0" cy="29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gyenes összekötő 166">
            <a:extLst>
              <a:ext uri="{FF2B5EF4-FFF2-40B4-BE49-F238E27FC236}">
                <a16:creationId xmlns:a16="http://schemas.microsoft.com/office/drawing/2014/main" id="{BFA562AB-4A58-4600-B41A-7FE98DFF945C}"/>
              </a:ext>
            </a:extLst>
          </p:cNvPr>
          <p:cNvCxnSpPr>
            <a:cxnSpLocks/>
          </p:cNvCxnSpPr>
          <p:nvPr/>
        </p:nvCxnSpPr>
        <p:spPr>
          <a:xfrm>
            <a:off x="9800646" y="4589553"/>
            <a:ext cx="194543" cy="0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Egyenes összekötő 167">
            <a:extLst>
              <a:ext uri="{FF2B5EF4-FFF2-40B4-BE49-F238E27FC236}">
                <a16:creationId xmlns:a16="http://schemas.microsoft.com/office/drawing/2014/main" id="{F02503D0-51AA-4F71-B826-05563195FDBC}"/>
              </a:ext>
            </a:extLst>
          </p:cNvPr>
          <p:cNvCxnSpPr>
            <a:cxnSpLocks/>
          </p:cNvCxnSpPr>
          <p:nvPr/>
        </p:nvCxnSpPr>
        <p:spPr>
          <a:xfrm>
            <a:off x="9834574" y="5057189"/>
            <a:ext cx="194543" cy="0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Egyenes összekötő nyíllal 168">
            <a:extLst>
              <a:ext uri="{FF2B5EF4-FFF2-40B4-BE49-F238E27FC236}">
                <a16:creationId xmlns:a16="http://schemas.microsoft.com/office/drawing/2014/main" id="{4DA2216B-FD5C-472D-8BDA-473D51116222}"/>
              </a:ext>
            </a:extLst>
          </p:cNvPr>
          <p:cNvCxnSpPr>
            <a:cxnSpLocks/>
          </p:cNvCxnSpPr>
          <p:nvPr/>
        </p:nvCxnSpPr>
        <p:spPr>
          <a:xfrm>
            <a:off x="7061545" y="2428974"/>
            <a:ext cx="0" cy="2432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gyenes összekötő nyíllal 169">
            <a:extLst>
              <a:ext uri="{FF2B5EF4-FFF2-40B4-BE49-F238E27FC236}">
                <a16:creationId xmlns:a16="http://schemas.microsoft.com/office/drawing/2014/main" id="{B7B2D009-49C6-4DF0-99B1-C4A62ACE05FE}"/>
              </a:ext>
            </a:extLst>
          </p:cNvPr>
          <p:cNvCxnSpPr>
            <a:cxnSpLocks/>
          </p:cNvCxnSpPr>
          <p:nvPr/>
        </p:nvCxnSpPr>
        <p:spPr>
          <a:xfrm>
            <a:off x="10823920" y="2414578"/>
            <a:ext cx="0" cy="286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gyenes összekötő nyíllal 172">
            <a:extLst>
              <a:ext uri="{FF2B5EF4-FFF2-40B4-BE49-F238E27FC236}">
                <a16:creationId xmlns:a16="http://schemas.microsoft.com/office/drawing/2014/main" id="{1FD24F58-0164-4E31-9095-95EC5C88EAB2}"/>
              </a:ext>
            </a:extLst>
          </p:cNvPr>
          <p:cNvCxnSpPr>
            <a:cxnSpLocks/>
          </p:cNvCxnSpPr>
          <p:nvPr/>
        </p:nvCxnSpPr>
        <p:spPr>
          <a:xfrm>
            <a:off x="5021224" y="1752087"/>
            <a:ext cx="8021" cy="801833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4" name="Egyenes összekötő nyíllal 173">
            <a:extLst>
              <a:ext uri="{FF2B5EF4-FFF2-40B4-BE49-F238E27FC236}">
                <a16:creationId xmlns:a16="http://schemas.microsoft.com/office/drawing/2014/main" id="{9E29AE6D-9DA2-4CE4-8CCF-9263B126C15E}"/>
              </a:ext>
            </a:extLst>
          </p:cNvPr>
          <p:cNvCxnSpPr>
            <a:cxnSpLocks/>
          </p:cNvCxnSpPr>
          <p:nvPr/>
        </p:nvCxnSpPr>
        <p:spPr>
          <a:xfrm flipH="1">
            <a:off x="5024744" y="2531531"/>
            <a:ext cx="4501" cy="150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2A92DEAF-55F8-43EC-9241-F4EAE7820A3B}"/>
              </a:ext>
            </a:extLst>
          </p:cNvPr>
          <p:cNvSpPr txBox="1"/>
          <p:nvPr/>
        </p:nvSpPr>
        <p:spPr>
          <a:xfrm>
            <a:off x="3427714" y="6275258"/>
            <a:ext cx="1287069" cy="40011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2000" b="1" dirty="0">
                <a:solidFill>
                  <a:schemeClr val="tx1"/>
                </a:solidFill>
                <a:cs typeface="Calibri"/>
              </a:rPr>
              <a:t>Barlang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54D5DD32-C785-4548-A6A2-451B2704210F}"/>
              </a:ext>
            </a:extLst>
          </p:cNvPr>
          <p:cNvSpPr txBox="1"/>
          <p:nvPr/>
        </p:nvSpPr>
        <p:spPr>
          <a:xfrm>
            <a:off x="1605277" y="6275258"/>
            <a:ext cx="1235656" cy="40011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2000" b="1" dirty="0">
                <a:solidFill>
                  <a:schemeClr val="tx1"/>
                </a:solidFill>
                <a:cs typeface="Calibri"/>
              </a:rPr>
              <a:t>Cziffra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66D99462-FB30-4185-9C64-51F1704AE29D}"/>
              </a:ext>
            </a:extLst>
          </p:cNvPr>
          <p:cNvSpPr txBox="1"/>
          <p:nvPr/>
        </p:nvSpPr>
        <p:spPr>
          <a:xfrm>
            <a:off x="5309259" y="5432083"/>
            <a:ext cx="1575104" cy="40011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2000" b="1" dirty="0">
                <a:solidFill>
                  <a:schemeClr val="tx1"/>
                </a:solidFill>
                <a:cs typeface="Calibri"/>
              </a:rPr>
              <a:t>Klauzál Ház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AD6EE73D-18E3-48F5-8B62-AF34F8782B29}"/>
              </a:ext>
            </a:extLst>
          </p:cNvPr>
          <p:cNvSpPr txBox="1"/>
          <p:nvPr/>
        </p:nvSpPr>
        <p:spPr>
          <a:xfrm>
            <a:off x="7151787" y="6259575"/>
            <a:ext cx="1647645" cy="40011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2000" b="1" dirty="0">
                <a:solidFill>
                  <a:schemeClr val="tx1"/>
                </a:solidFill>
                <a:cs typeface="Calibri"/>
              </a:rPr>
              <a:t>Helytörténeti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78A76A5C-1CCF-43A6-BFA0-29C88E5B4FC6}"/>
              </a:ext>
            </a:extLst>
          </p:cNvPr>
          <p:cNvSpPr txBox="1"/>
          <p:nvPr/>
        </p:nvSpPr>
        <p:spPr>
          <a:xfrm>
            <a:off x="5052412" y="6275258"/>
            <a:ext cx="1669313" cy="38472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hu-HU" sz="1900" b="1" dirty="0">
                <a:solidFill>
                  <a:schemeClr val="tx1"/>
                </a:solidFill>
                <a:cs typeface="Calibri"/>
              </a:rPr>
              <a:t>Kossuth L.u.24</a:t>
            </a:r>
          </a:p>
        </p:txBody>
      </p:sp>
      <p:cxnSp>
        <p:nvCxnSpPr>
          <p:cNvPr id="20" name="Egyenes összekötő nyíllal 19">
            <a:extLst>
              <a:ext uri="{FF2B5EF4-FFF2-40B4-BE49-F238E27FC236}">
                <a16:creationId xmlns:a16="http://schemas.microsoft.com/office/drawing/2014/main" id="{26C09F9E-D5E7-4FC6-8C67-61EFFCE92101}"/>
              </a:ext>
            </a:extLst>
          </p:cNvPr>
          <p:cNvCxnSpPr>
            <a:cxnSpLocks/>
          </p:cNvCxnSpPr>
          <p:nvPr/>
        </p:nvCxnSpPr>
        <p:spPr>
          <a:xfrm>
            <a:off x="1915018" y="5647093"/>
            <a:ext cx="3348325" cy="1335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Egyenes összekötő nyíllal 144">
            <a:extLst>
              <a:ext uri="{FF2B5EF4-FFF2-40B4-BE49-F238E27FC236}">
                <a16:creationId xmlns:a16="http://schemas.microsoft.com/office/drawing/2014/main" id="{A7D1A471-45F7-491D-B789-83A248F6EBD7}"/>
              </a:ext>
            </a:extLst>
          </p:cNvPr>
          <p:cNvCxnSpPr>
            <a:cxnSpLocks/>
          </p:cNvCxnSpPr>
          <p:nvPr/>
        </p:nvCxnSpPr>
        <p:spPr>
          <a:xfrm>
            <a:off x="4026713" y="4589553"/>
            <a:ext cx="1263820" cy="8321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8" name="Egyenes összekötő nyíllal 157">
            <a:extLst>
              <a:ext uri="{FF2B5EF4-FFF2-40B4-BE49-F238E27FC236}">
                <a16:creationId xmlns:a16="http://schemas.microsoft.com/office/drawing/2014/main" id="{BF132036-68F7-4EF6-8D0E-F50FA7A6AAD6}"/>
              </a:ext>
            </a:extLst>
          </p:cNvPr>
          <p:cNvCxnSpPr>
            <a:cxnSpLocks/>
          </p:cNvCxnSpPr>
          <p:nvPr/>
        </p:nvCxnSpPr>
        <p:spPr>
          <a:xfrm flipH="1">
            <a:off x="6919997" y="5455779"/>
            <a:ext cx="3061388" cy="2681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1" name="Egyenes összekötő nyíllal 170">
            <a:extLst>
              <a:ext uri="{FF2B5EF4-FFF2-40B4-BE49-F238E27FC236}">
                <a16:creationId xmlns:a16="http://schemas.microsoft.com/office/drawing/2014/main" id="{E53D02F1-266D-4491-8E26-4943D42B3709}"/>
              </a:ext>
            </a:extLst>
          </p:cNvPr>
          <p:cNvCxnSpPr>
            <a:cxnSpLocks/>
          </p:cNvCxnSpPr>
          <p:nvPr/>
        </p:nvCxnSpPr>
        <p:spPr>
          <a:xfrm flipH="1">
            <a:off x="6967731" y="2999442"/>
            <a:ext cx="2262442" cy="2604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2" name="Egyenes összekötő nyíllal 171">
            <a:extLst>
              <a:ext uri="{FF2B5EF4-FFF2-40B4-BE49-F238E27FC236}">
                <a16:creationId xmlns:a16="http://schemas.microsoft.com/office/drawing/2014/main" id="{289CBC10-D014-4ED6-B0DE-460976BBDFF6}"/>
              </a:ext>
            </a:extLst>
          </p:cNvPr>
          <p:cNvCxnSpPr>
            <a:cxnSpLocks/>
          </p:cNvCxnSpPr>
          <p:nvPr/>
        </p:nvCxnSpPr>
        <p:spPr>
          <a:xfrm flipH="1">
            <a:off x="6178887" y="4539915"/>
            <a:ext cx="20711" cy="8805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Egyenes összekötő nyíllal 54">
            <a:extLst>
              <a:ext uri="{FF2B5EF4-FFF2-40B4-BE49-F238E27FC236}">
                <a16:creationId xmlns:a16="http://schemas.microsoft.com/office/drawing/2014/main" id="{27C324F6-E06A-42FB-9E21-78044B7135B7}"/>
              </a:ext>
            </a:extLst>
          </p:cNvPr>
          <p:cNvCxnSpPr>
            <a:cxnSpLocks/>
          </p:cNvCxnSpPr>
          <p:nvPr/>
        </p:nvCxnSpPr>
        <p:spPr>
          <a:xfrm flipV="1">
            <a:off x="2729948" y="5855183"/>
            <a:ext cx="2579311" cy="38788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gyenes összekötő nyíllal 174">
            <a:extLst>
              <a:ext uri="{FF2B5EF4-FFF2-40B4-BE49-F238E27FC236}">
                <a16:creationId xmlns:a16="http://schemas.microsoft.com/office/drawing/2014/main" id="{4A7A9A2A-DF25-40FF-9271-0252E32DCA7F}"/>
              </a:ext>
            </a:extLst>
          </p:cNvPr>
          <p:cNvCxnSpPr>
            <a:cxnSpLocks/>
          </p:cNvCxnSpPr>
          <p:nvPr/>
        </p:nvCxnSpPr>
        <p:spPr>
          <a:xfrm flipV="1">
            <a:off x="4658623" y="5861389"/>
            <a:ext cx="1154790" cy="3816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gyenes összekötő nyíllal 175">
            <a:extLst>
              <a:ext uri="{FF2B5EF4-FFF2-40B4-BE49-F238E27FC236}">
                <a16:creationId xmlns:a16="http://schemas.microsoft.com/office/drawing/2014/main" id="{38C9EAB2-9166-4101-ACF9-B8BF47EEA6E1}"/>
              </a:ext>
            </a:extLst>
          </p:cNvPr>
          <p:cNvCxnSpPr>
            <a:cxnSpLocks/>
          </p:cNvCxnSpPr>
          <p:nvPr/>
        </p:nvCxnSpPr>
        <p:spPr>
          <a:xfrm flipV="1">
            <a:off x="6164638" y="5869699"/>
            <a:ext cx="6466" cy="4102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Egyenes összekötő nyíllal 176">
            <a:extLst>
              <a:ext uri="{FF2B5EF4-FFF2-40B4-BE49-F238E27FC236}">
                <a16:creationId xmlns:a16="http://schemas.microsoft.com/office/drawing/2014/main" id="{9263FC55-D149-4D85-A195-6FB066DCFAEB}"/>
              </a:ext>
            </a:extLst>
          </p:cNvPr>
          <p:cNvCxnSpPr>
            <a:cxnSpLocks/>
          </p:cNvCxnSpPr>
          <p:nvPr/>
        </p:nvCxnSpPr>
        <p:spPr>
          <a:xfrm>
            <a:off x="6640449" y="5898024"/>
            <a:ext cx="1101639" cy="32985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20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D498FC0E777BB24D9D785ECC8F43AC1E" ma:contentTypeVersion="11" ma:contentTypeDescription="Új dokumentum létrehozása." ma:contentTypeScope="" ma:versionID="d7c8a186b8080e475fd2100fd5a53cdc">
  <xsd:schema xmlns:xsd="http://www.w3.org/2001/XMLSchema" xmlns:xs="http://www.w3.org/2001/XMLSchema" xmlns:p="http://schemas.microsoft.com/office/2006/metadata/properties" xmlns:ns3="40d308fc-1799-496d-89ed-69cf9126bb23" xmlns:ns4="d227d714-851a-4433-ace0-7fb192571441" targetNamespace="http://schemas.microsoft.com/office/2006/metadata/properties" ma:root="true" ma:fieldsID="ccfc41713cf809a3d2cce9edc2655a49" ns3:_="" ns4:_="">
    <xsd:import namespace="40d308fc-1799-496d-89ed-69cf9126bb23"/>
    <xsd:import namespace="d227d714-851a-4433-ace0-7fb19257144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d308fc-1799-496d-89ed-69cf9126bb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27d714-851a-4433-ace0-7fb19257144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Résztvevők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Megosztva részletekkel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Megosztási tipp kivonata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B5DF97-7A43-4BF0-9E76-41699C10FE4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d227d714-851a-4433-ace0-7fb192571441"/>
    <ds:schemaRef ds:uri="http://purl.org/dc/elements/1.1/"/>
    <ds:schemaRef ds:uri="http://schemas.microsoft.com/office/2006/metadata/properties"/>
    <ds:schemaRef ds:uri="40d308fc-1799-496d-89ed-69cf9126bb2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06F0A4A-AD4F-423E-AD16-A884526156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d308fc-1799-496d-89ed-69cf9126bb23"/>
    <ds:schemaRef ds:uri="d227d714-851a-4433-ace0-7fb1925714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9CD109-9706-4CB3-A470-1EEE81FB4E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79</Words>
  <Application>Microsoft Office PowerPoint</Application>
  <PresentationFormat>Szélesvásznú</PresentationFormat>
  <Paragraphs>36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Klauzál Gábor Budafok-Tétényi Művelődési Központ és telephelyei Az intézmény szervezeti felépítése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user</dc:creator>
  <cp:lastModifiedBy>Osvart Ágnes</cp:lastModifiedBy>
  <cp:revision>723</cp:revision>
  <cp:lastPrinted>2020-10-22T11:05:50Z</cp:lastPrinted>
  <dcterms:created xsi:type="dcterms:W3CDTF">2016-08-04T20:39:26Z</dcterms:created>
  <dcterms:modified xsi:type="dcterms:W3CDTF">2024-04-02T09:52:01Z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0x010100D498FC0E777BB24D9D785ECC8F43AC1E</vt:lpwstr>
  </property>
</Properties>
</file>